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71" r:id="rId4"/>
    <p:sldId id="268" r:id="rId5"/>
    <p:sldId id="272" r:id="rId6"/>
    <p:sldId id="270" r:id="rId7"/>
    <p:sldId id="282" r:id="rId8"/>
    <p:sldId id="293" r:id="rId9"/>
    <p:sldId id="294" r:id="rId10"/>
    <p:sldId id="295" r:id="rId11"/>
    <p:sldId id="283" r:id="rId12"/>
    <p:sldId id="287" r:id="rId13"/>
    <p:sldId id="284" r:id="rId14"/>
    <p:sldId id="290" r:id="rId15"/>
    <p:sldId id="285" r:id="rId16"/>
    <p:sldId id="286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62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62284-7FE3-45AB-81E4-4B41D3CEB790}" type="datetimeFigureOut">
              <a:rPr lang="ko-KR" altLang="en-US" smtClean="0"/>
              <a:pPr/>
              <a:t>2015-12-18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8730-E812-4FD5-AB8C-BAE34A8D94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64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62284-7FE3-45AB-81E4-4B41D3CEB790}" type="datetimeFigureOut">
              <a:rPr lang="ko-KR" altLang="en-US" smtClean="0"/>
              <a:pPr/>
              <a:t>2015-12-18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8730-E812-4FD5-AB8C-BAE34A8D94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934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62284-7FE3-45AB-81E4-4B41D3CEB790}" type="datetimeFigureOut">
              <a:rPr lang="ko-KR" altLang="en-US" smtClean="0"/>
              <a:pPr/>
              <a:t>2015-12-18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8730-E812-4FD5-AB8C-BAE34A8D94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025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62284-7FE3-45AB-81E4-4B41D3CEB790}" type="datetimeFigureOut">
              <a:rPr lang="ko-KR" altLang="en-US" smtClean="0"/>
              <a:pPr/>
              <a:t>2015-12-18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8730-E812-4FD5-AB8C-BAE34A8D94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442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62284-7FE3-45AB-81E4-4B41D3CEB790}" type="datetimeFigureOut">
              <a:rPr lang="ko-KR" altLang="en-US" smtClean="0"/>
              <a:pPr/>
              <a:t>2015-12-18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8730-E812-4FD5-AB8C-BAE34A8D94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922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62284-7FE3-45AB-81E4-4B41D3CEB790}" type="datetimeFigureOut">
              <a:rPr lang="ko-KR" altLang="en-US" smtClean="0"/>
              <a:pPr/>
              <a:t>2015-12-18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8730-E812-4FD5-AB8C-BAE34A8D94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408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62284-7FE3-45AB-81E4-4B41D3CEB790}" type="datetimeFigureOut">
              <a:rPr lang="ko-KR" altLang="en-US" smtClean="0"/>
              <a:pPr/>
              <a:t>2015-12-18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8730-E812-4FD5-AB8C-BAE34A8D94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426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62284-7FE3-45AB-81E4-4B41D3CEB790}" type="datetimeFigureOut">
              <a:rPr lang="ko-KR" altLang="en-US" smtClean="0"/>
              <a:pPr/>
              <a:t>2015-12-18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8730-E812-4FD5-AB8C-BAE34A8D94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61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62284-7FE3-45AB-81E4-4B41D3CEB790}" type="datetimeFigureOut">
              <a:rPr lang="ko-KR" altLang="en-US" smtClean="0"/>
              <a:pPr/>
              <a:t>2015-12-18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8730-E812-4FD5-AB8C-BAE34A8D94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815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62284-7FE3-45AB-81E4-4B41D3CEB790}" type="datetimeFigureOut">
              <a:rPr lang="ko-KR" altLang="en-US" smtClean="0"/>
              <a:pPr/>
              <a:t>2015-12-18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8730-E812-4FD5-AB8C-BAE34A8D94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11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62284-7FE3-45AB-81E4-4B41D3CEB790}" type="datetimeFigureOut">
              <a:rPr lang="ko-KR" altLang="en-US" smtClean="0"/>
              <a:pPr/>
              <a:t>2015-12-18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8730-E812-4FD5-AB8C-BAE34A8D94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651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62284-7FE3-45AB-81E4-4B41D3CEB790}" type="datetimeFigureOut">
              <a:rPr lang="ko-KR" altLang="en-US" smtClean="0"/>
              <a:pPr/>
              <a:t>2015-12-18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48730-E812-4FD5-AB8C-BAE34A8D94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545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"/>
          <a:stretch/>
        </p:blipFill>
        <p:spPr bwMode="auto">
          <a:xfrm>
            <a:off x="-1" y="-3938"/>
            <a:ext cx="9180413" cy="68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7504" y="404664"/>
            <a:ext cx="1296144" cy="216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335" y="2863137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75819"/>
            <a:ext cx="1714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81739"/>
            <a:ext cx="1714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085423"/>
            <a:ext cx="1714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323" y="2388546"/>
            <a:ext cx="1714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323" y="2548790"/>
            <a:ext cx="1714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44" y="2863137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906" y="2863137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093" y="1511152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893" y="1511152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93" y="1510592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010" y="1662992"/>
            <a:ext cx="1714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010" y="1964412"/>
            <a:ext cx="1714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010" y="2256313"/>
            <a:ext cx="1714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754" y="2564904"/>
            <a:ext cx="1714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093" y="2872102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893" y="2872102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93" y="2872645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493" y="1662992"/>
            <a:ext cx="1714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493" y="1964412"/>
            <a:ext cx="1714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493" y="2270332"/>
            <a:ext cx="1714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493" y="2559436"/>
            <a:ext cx="1714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993" y="2534682"/>
            <a:ext cx="1714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989" y="2861901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504" y="1636072"/>
            <a:ext cx="1714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504" y="1937492"/>
            <a:ext cx="1714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504" y="2229393"/>
            <a:ext cx="1714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87" y="1503313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7" y="1503313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687" y="1502753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852" y="2855314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652" y="2863033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372" y="2540429"/>
            <a:ext cx="1714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372" y="2387991"/>
            <a:ext cx="1714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657" y="2236146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257" y="2236146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165" y="2859664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365" y="2862189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915" y="2547304"/>
            <a:ext cx="1714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137" y="2863137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965" y="2863137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930" y="2564904"/>
            <a:ext cx="1714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698" y="2413772"/>
            <a:ext cx="1714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95" y="2264730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295" y="2126897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495" y="1977877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019" y="1662992"/>
            <a:ext cx="1714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530" y="1511152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330" y="1511718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130" y="1511718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118" y="1654027"/>
            <a:ext cx="1714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221088"/>
            <a:ext cx="5498388" cy="391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30227" y="4869160"/>
            <a:ext cx="257788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4993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"/>
          <a:stretch/>
        </p:blipFill>
        <p:spPr bwMode="auto">
          <a:xfrm>
            <a:off x="-1" y="-3938"/>
            <a:ext cx="9180413" cy="68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7504" y="404664"/>
            <a:ext cx="1296144" cy="216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0" y="1048564"/>
            <a:ext cx="5897116" cy="34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167" y="1410199"/>
            <a:ext cx="7570076" cy="4945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005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"/>
          <a:stretch/>
        </p:blipFill>
        <p:spPr bwMode="auto">
          <a:xfrm>
            <a:off x="-1" y="-3938"/>
            <a:ext cx="9180413" cy="68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7504" y="404664"/>
            <a:ext cx="1296144" cy="216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040" y="620688"/>
            <a:ext cx="5718272" cy="345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966352"/>
            <a:ext cx="5265061" cy="5514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3275856" y="2176289"/>
            <a:ext cx="3024336" cy="720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32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"/>
          <a:stretch/>
        </p:blipFill>
        <p:spPr bwMode="auto">
          <a:xfrm>
            <a:off x="-1" y="-3938"/>
            <a:ext cx="9180413" cy="68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7504" y="404664"/>
            <a:ext cx="1296144" cy="216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1786" y="966352"/>
            <a:ext cx="5500720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040" y="620688"/>
            <a:ext cx="5718272" cy="345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32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"/>
          <a:stretch/>
        </p:blipFill>
        <p:spPr bwMode="auto">
          <a:xfrm>
            <a:off x="-1" y="-3938"/>
            <a:ext cx="9180413" cy="68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7504" y="404664"/>
            <a:ext cx="1296144" cy="216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2"/>
          <a:stretch/>
        </p:blipFill>
        <p:spPr bwMode="auto">
          <a:xfrm>
            <a:off x="2051720" y="692696"/>
            <a:ext cx="499390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051" y="1186061"/>
            <a:ext cx="4217244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919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"/>
          <a:stretch/>
        </p:blipFill>
        <p:spPr bwMode="auto">
          <a:xfrm>
            <a:off x="-1" y="-3938"/>
            <a:ext cx="9180413" cy="68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7504" y="404664"/>
            <a:ext cx="1296144" cy="216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2"/>
          <a:stretch/>
        </p:blipFill>
        <p:spPr bwMode="auto">
          <a:xfrm>
            <a:off x="2051720" y="652686"/>
            <a:ext cx="499390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520" y="1124744"/>
            <a:ext cx="5616799" cy="5263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044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"/>
          <a:stretch/>
        </p:blipFill>
        <p:spPr bwMode="auto">
          <a:xfrm>
            <a:off x="-1" y="-3938"/>
            <a:ext cx="9180413" cy="68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7504" y="404664"/>
            <a:ext cx="1296144" cy="216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114" y="692696"/>
            <a:ext cx="5292182" cy="30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94" y="1628800"/>
            <a:ext cx="7452422" cy="456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1196752"/>
            <a:ext cx="8359092" cy="5110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478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"/>
          <a:stretch/>
        </p:blipFill>
        <p:spPr bwMode="auto">
          <a:xfrm>
            <a:off x="-1" y="-3938"/>
            <a:ext cx="9180413" cy="68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7504" y="404664"/>
            <a:ext cx="1296144" cy="216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2" y="1041083"/>
            <a:ext cx="5148166" cy="27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8667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85" y="2896369"/>
            <a:ext cx="6000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15" y="3865240"/>
            <a:ext cx="6667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040" y="4787627"/>
            <a:ext cx="7429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254" y="2016844"/>
            <a:ext cx="44577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641" y="2963813"/>
            <a:ext cx="65913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254" y="3965252"/>
            <a:ext cx="536257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615" y="4897164"/>
            <a:ext cx="68580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988" y="5428595"/>
            <a:ext cx="19431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63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"/>
          <a:stretch/>
        </p:blipFill>
        <p:spPr bwMode="auto">
          <a:xfrm>
            <a:off x="-1" y="-3938"/>
            <a:ext cx="9180413" cy="68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7504" y="404664"/>
            <a:ext cx="1296144" cy="216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436" y="1076734"/>
            <a:ext cx="4269804" cy="31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67347"/>
            <a:ext cx="1800200" cy="28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213" y="2708919"/>
            <a:ext cx="2005154" cy="288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213" y="3159191"/>
            <a:ext cx="1898170" cy="26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878" y="3624833"/>
            <a:ext cx="1280311" cy="30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440" y="4077072"/>
            <a:ext cx="1212135" cy="28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645" y="4509120"/>
            <a:ext cx="1020113" cy="28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080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"/>
          <a:stretch/>
        </p:blipFill>
        <p:spPr bwMode="auto">
          <a:xfrm>
            <a:off x="-1" y="-3938"/>
            <a:ext cx="9180413" cy="68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7504" y="404664"/>
            <a:ext cx="1296144" cy="216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09" y="2926311"/>
            <a:ext cx="14001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81" y="3002888"/>
            <a:ext cx="147637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78" y="3649215"/>
            <a:ext cx="2019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090" y="1042125"/>
            <a:ext cx="5724230" cy="354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04048" y="1700808"/>
            <a:ext cx="3168352" cy="4224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267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"/>
          <a:stretch/>
        </p:blipFill>
        <p:spPr bwMode="auto">
          <a:xfrm>
            <a:off x="-1" y="-3938"/>
            <a:ext cx="9180413" cy="68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7504" y="404664"/>
            <a:ext cx="1296144" cy="216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09" y="2926311"/>
            <a:ext cx="14001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32" y="2989064"/>
            <a:ext cx="13716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40" y="3643893"/>
            <a:ext cx="15906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392" y="1052736"/>
            <a:ext cx="53816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32040" y="1772816"/>
            <a:ext cx="3130574" cy="4174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090" y="1042125"/>
            <a:ext cx="5724230" cy="354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957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"/>
          <a:stretch/>
        </p:blipFill>
        <p:spPr bwMode="auto">
          <a:xfrm>
            <a:off x="-1" y="-3938"/>
            <a:ext cx="9180413" cy="68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7504" y="404664"/>
            <a:ext cx="1296144" cy="216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09" y="2926311"/>
            <a:ext cx="14001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40" y="3034728"/>
            <a:ext cx="12668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470" y="3668265"/>
            <a:ext cx="19431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392" y="1052736"/>
            <a:ext cx="53816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95936" y="2060848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090" y="1042125"/>
            <a:ext cx="5724230" cy="354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820" y="3696840"/>
            <a:ext cx="104775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457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"/>
          <a:stretch/>
        </p:blipFill>
        <p:spPr bwMode="auto">
          <a:xfrm>
            <a:off x="-1" y="-3938"/>
            <a:ext cx="9180413" cy="68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7504" y="404664"/>
            <a:ext cx="1296144" cy="216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94"/>
          <a:stretch>
            <a:fillRect/>
          </a:stretch>
        </p:blipFill>
        <p:spPr bwMode="auto">
          <a:xfrm>
            <a:off x="4139952" y="2348880"/>
            <a:ext cx="4503571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09" y="2926311"/>
            <a:ext cx="14001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41" y="3662954"/>
            <a:ext cx="1981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392" y="1052736"/>
            <a:ext cx="53816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090" y="1042125"/>
            <a:ext cx="5724230" cy="354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403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"/>
          <a:stretch/>
        </p:blipFill>
        <p:spPr bwMode="auto">
          <a:xfrm>
            <a:off x="-1" y="-3938"/>
            <a:ext cx="9180413" cy="68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7504" y="404664"/>
            <a:ext cx="1296144" cy="216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0" y="1048564"/>
            <a:ext cx="5897116" cy="34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1231" y="1421513"/>
            <a:ext cx="7553093" cy="493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3628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"/>
          <a:stretch/>
        </p:blipFill>
        <p:spPr bwMode="auto">
          <a:xfrm>
            <a:off x="-1" y="-3938"/>
            <a:ext cx="9180413" cy="68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7504" y="404664"/>
            <a:ext cx="1296144" cy="216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0" y="1048564"/>
            <a:ext cx="5897116" cy="34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7878" y="1334641"/>
            <a:ext cx="7824654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005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"/>
          <a:stretch/>
        </p:blipFill>
        <p:spPr bwMode="auto">
          <a:xfrm>
            <a:off x="-1" y="-3938"/>
            <a:ext cx="9180413" cy="68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7504" y="404664"/>
            <a:ext cx="1296144" cy="216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20" y="1048564"/>
            <a:ext cx="5897116" cy="34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5350" y="1340768"/>
            <a:ext cx="7704856" cy="5041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005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0</Words>
  <Application>Microsoft Office PowerPoint</Application>
  <PresentationFormat>화면 슬라이드 쇼(4:3)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29</cp:revision>
  <dcterms:created xsi:type="dcterms:W3CDTF">2015-12-16T05:23:36Z</dcterms:created>
  <dcterms:modified xsi:type="dcterms:W3CDTF">2015-12-18T06:28:01Z</dcterms:modified>
</cp:coreProperties>
</file>